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sldIdLst>
    <p:sldId id="256" r:id="rId2"/>
    <p:sldId id="257" r:id="rId3"/>
    <p:sldId id="260" r:id="rId4"/>
    <p:sldId id="258" r:id="rId5"/>
    <p:sldId id="270" r:id="rId6"/>
    <p:sldId id="259" r:id="rId7"/>
    <p:sldId id="261" r:id="rId8"/>
    <p:sldId id="271" r:id="rId9"/>
    <p:sldId id="262" r:id="rId10"/>
    <p:sldId id="272" r:id="rId11"/>
    <p:sldId id="273" r:id="rId12"/>
    <p:sldId id="274" r:id="rId13"/>
    <p:sldId id="275" r:id="rId14"/>
    <p:sldId id="264" r:id="rId15"/>
    <p:sldId id="277" r:id="rId16"/>
    <p:sldId id="265" r:id="rId17"/>
    <p:sldId id="266" r:id="rId18"/>
    <p:sldId id="268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8B9EBBA-996F-894A-B54A-D6246ED52CEA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41917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42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21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94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DFA1846-DA80-1C48-A609-854EA85C59AD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06944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5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5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65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32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DF5E60-9974-AC48-9591-99C2BB44B7CF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8600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C79C5D-2A6F-F04D-97DA-BEF2467B64E4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6879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103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9CC9D-9989-4879-8FAA-DC36D0636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30" y="1115673"/>
            <a:ext cx="11620539" cy="2971051"/>
          </a:xfrm>
        </p:spPr>
        <p:txBody>
          <a:bodyPr/>
          <a:lstStyle/>
          <a:p>
            <a:r>
              <a:rPr lang="en-US" sz="6000" dirty="0"/>
              <a:t>UTS BAHASA PERSIA DASAR</a:t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3EBC0-E967-4F7A-919B-BDD658EA0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28468" y="5612151"/>
            <a:ext cx="10572000" cy="974179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ANISAH FAJRIAWATI - 1706979801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604833-173F-49BA-9C11-DC2B0F4328B8}"/>
              </a:ext>
            </a:extLst>
          </p:cNvPr>
          <p:cNvSpPr/>
          <p:nvPr/>
        </p:nvSpPr>
        <p:spPr>
          <a:xfrm>
            <a:off x="9382540" y="271670"/>
            <a:ext cx="2635566" cy="6717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Kamis</a:t>
            </a:r>
            <a:r>
              <a:rPr lang="en-US" dirty="0"/>
              <a:t>, 29 </a:t>
            </a:r>
            <a:r>
              <a:rPr lang="en-US" dirty="0" err="1"/>
              <a:t>Maret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775641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568F-39B9-4CFE-91F1-7370D55B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POSITIF (+) Present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E21084-0D3D-4E8A-957F-A1DC49394E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8515185" y="2224410"/>
            <a:ext cx="2828676" cy="3575075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7C12001-93B3-4F1B-8B6D-90FFC2B39DA2}"/>
              </a:ext>
            </a:extLst>
          </p:cNvPr>
          <p:cNvSpPr/>
          <p:nvPr/>
        </p:nvSpPr>
        <p:spPr>
          <a:xfrm>
            <a:off x="6096001" y="2319130"/>
            <a:ext cx="1948070" cy="95415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 </a:t>
            </a:r>
            <a:r>
              <a:rPr lang="en-US" dirty="0" err="1"/>
              <a:t>positif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kata </a:t>
            </a:r>
            <a:r>
              <a:rPr lang="en-US" dirty="0" err="1"/>
              <a:t>ganti</a:t>
            </a:r>
            <a:r>
              <a:rPr lang="en-US" dirty="0"/>
              <a:t> orang “</a:t>
            </a:r>
            <a:r>
              <a:rPr lang="en-US" dirty="0" err="1"/>
              <a:t>aku</a:t>
            </a:r>
            <a:r>
              <a:rPr lang="en-US" dirty="0"/>
              <a:t>”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F9A83F-E9DC-456B-94BB-DF6E8B83F293}"/>
              </a:ext>
            </a:extLst>
          </p:cNvPr>
          <p:cNvSpPr/>
          <p:nvPr/>
        </p:nvSpPr>
        <p:spPr>
          <a:xfrm>
            <a:off x="1020202" y="4818524"/>
            <a:ext cx="1921136" cy="92682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 </a:t>
            </a:r>
            <a:r>
              <a:rPr lang="en-US" dirty="0" err="1"/>
              <a:t>positif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kata </a:t>
            </a:r>
            <a:r>
              <a:rPr lang="en-US" dirty="0" err="1"/>
              <a:t>ganti</a:t>
            </a:r>
            <a:r>
              <a:rPr lang="en-US" dirty="0"/>
              <a:t> orang “</a:t>
            </a:r>
            <a:r>
              <a:rPr lang="en-US" dirty="0" err="1"/>
              <a:t>mereka</a:t>
            </a:r>
            <a:r>
              <a:rPr lang="en-US" dirty="0"/>
              <a:t>”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3345F35-353F-4DBB-A19B-B500891A9142}"/>
              </a:ext>
            </a:extLst>
          </p:cNvPr>
          <p:cNvSpPr/>
          <p:nvPr/>
        </p:nvSpPr>
        <p:spPr>
          <a:xfrm>
            <a:off x="1020202" y="3539159"/>
            <a:ext cx="1921136" cy="92682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 </a:t>
            </a:r>
            <a:r>
              <a:rPr lang="en-US" dirty="0" err="1"/>
              <a:t>positif</a:t>
            </a:r>
            <a:r>
              <a:rPr lang="en-US" dirty="0"/>
              <a:t>  </a:t>
            </a:r>
            <a:r>
              <a:rPr lang="en-US" dirty="0" err="1"/>
              <a:t>untuk</a:t>
            </a:r>
            <a:r>
              <a:rPr lang="en-US" dirty="0"/>
              <a:t> kata </a:t>
            </a:r>
            <a:r>
              <a:rPr lang="en-US" dirty="0" err="1"/>
              <a:t>ganti</a:t>
            </a:r>
            <a:r>
              <a:rPr lang="en-US" dirty="0"/>
              <a:t> orang “kalian”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A74B81-5C5F-4121-9695-DB083F9D5601}"/>
              </a:ext>
            </a:extLst>
          </p:cNvPr>
          <p:cNvSpPr/>
          <p:nvPr/>
        </p:nvSpPr>
        <p:spPr>
          <a:xfrm>
            <a:off x="1020201" y="2319130"/>
            <a:ext cx="1921137" cy="95415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 </a:t>
            </a:r>
            <a:r>
              <a:rPr lang="en-US" dirty="0" err="1"/>
              <a:t>positif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kata </a:t>
            </a:r>
            <a:r>
              <a:rPr lang="en-US" dirty="0" err="1"/>
              <a:t>ganti</a:t>
            </a:r>
            <a:r>
              <a:rPr lang="en-US" dirty="0"/>
              <a:t> orang “kami”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205734B-50C6-40D3-9346-4946BA85F98A}"/>
              </a:ext>
            </a:extLst>
          </p:cNvPr>
          <p:cNvSpPr/>
          <p:nvPr/>
        </p:nvSpPr>
        <p:spPr>
          <a:xfrm>
            <a:off x="6096000" y="3674166"/>
            <a:ext cx="1921565" cy="85642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 </a:t>
            </a:r>
            <a:r>
              <a:rPr lang="en-US" dirty="0" err="1"/>
              <a:t>positif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kata </a:t>
            </a:r>
            <a:r>
              <a:rPr lang="en-US" dirty="0" err="1"/>
              <a:t>ganti</a:t>
            </a:r>
            <a:r>
              <a:rPr lang="en-US" dirty="0"/>
              <a:t> orang “</a:t>
            </a:r>
            <a:r>
              <a:rPr lang="en-US" dirty="0" err="1"/>
              <a:t>kamu</a:t>
            </a:r>
            <a:r>
              <a:rPr lang="en-US" dirty="0"/>
              <a:t>”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CD86BC-14E7-45B5-9E41-76B363FEF118}"/>
              </a:ext>
            </a:extLst>
          </p:cNvPr>
          <p:cNvSpPr/>
          <p:nvPr/>
        </p:nvSpPr>
        <p:spPr>
          <a:xfrm>
            <a:off x="6096000" y="4931467"/>
            <a:ext cx="1921565" cy="84121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 </a:t>
            </a:r>
            <a:r>
              <a:rPr lang="en-US" dirty="0" err="1"/>
              <a:t>positif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kata </a:t>
            </a:r>
            <a:r>
              <a:rPr lang="en-US" dirty="0" err="1"/>
              <a:t>ganti</a:t>
            </a:r>
            <a:r>
              <a:rPr lang="en-US" dirty="0"/>
              <a:t> orang “</a:t>
            </a:r>
            <a:r>
              <a:rPr lang="en-US" dirty="0" err="1"/>
              <a:t>dia</a:t>
            </a:r>
            <a:r>
              <a:rPr lang="en-US" dirty="0"/>
              <a:t>”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BA8BE20-4AFE-407A-BEA9-707465CA5D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240391" y="2224410"/>
            <a:ext cx="1994075" cy="3581400"/>
          </a:xfrm>
        </p:spPr>
      </p:pic>
    </p:spTree>
    <p:extLst>
      <p:ext uri="{BB962C8B-B14F-4D97-AF65-F5344CB8AC3E}">
        <p14:creationId xmlns:p14="http://schemas.microsoft.com/office/powerpoint/2010/main" val="4019712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3A5E3-CCE7-4F30-9D7F-3ED9D01D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(-) Present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EF0474-250B-4E5D-8AE9-9F07A415B0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biLevel thresh="50000"/>
          </a:blip>
          <a:srcRect l="12871" t="14831" r="19798" b="24094"/>
          <a:stretch/>
        </p:blipFill>
        <p:spPr>
          <a:xfrm rot="5400000">
            <a:off x="8195209" y="2927985"/>
            <a:ext cx="3597338" cy="1957844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1211B98-5D9B-4186-A9C4-29E941A8D4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23736" y="1993623"/>
            <a:ext cx="1838437" cy="3581400"/>
          </a:xfr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25DB83C-91ED-474B-B285-6360D5506993}"/>
              </a:ext>
            </a:extLst>
          </p:cNvPr>
          <p:cNvSpPr/>
          <p:nvPr/>
        </p:nvSpPr>
        <p:spPr>
          <a:xfrm>
            <a:off x="6456154" y="2193235"/>
            <a:ext cx="2173357" cy="86139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 </a:t>
            </a:r>
            <a:r>
              <a:rPr lang="en-US" dirty="0" err="1"/>
              <a:t>negatif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kata </a:t>
            </a:r>
            <a:r>
              <a:rPr lang="en-US" dirty="0" err="1"/>
              <a:t>ganti</a:t>
            </a:r>
            <a:r>
              <a:rPr lang="en-US" dirty="0"/>
              <a:t> orang “</a:t>
            </a:r>
            <a:r>
              <a:rPr lang="en-US" dirty="0" err="1"/>
              <a:t>aku</a:t>
            </a:r>
            <a:r>
              <a:rPr lang="en-US" dirty="0"/>
              <a:t>”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003AFE-9EA1-4CC7-BBA4-9803C05BE563}"/>
              </a:ext>
            </a:extLst>
          </p:cNvPr>
          <p:cNvSpPr/>
          <p:nvPr/>
        </p:nvSpPr>
        <p:spPr>
          <a:xfrm>
            <a:off x="6456154" y="3353628"/>
            <a:ext cx="2157759" cy="86139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 </a:t>
            </a:r>
            <a:r>
              <a:rPr lang="en-US" dirty="0" err="1"/>
              <a:t>negatif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kata </a:t>
            </a:r>
            <a:r>
              <a:rPr lang="en-US" dirty="0" err="1"/>
              <a:t>ganti</a:t>
            </a:r>
            <a:r>
              <a:rPr lang="en-US" dirty="0"/>
              <a:t> orang “</a:t>
            </a:r>
            <a:r>
              <a:rPr lang="en-US" dirty="0" err="1"/>
              <a:t>kamu</a:t>
            </a:r>
            <a:r>
              <a:rPr lang="en-US" dirty="0"/>
              <a:t>”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74ABB6D-9D68-43A2-95E2-8EA4C5FEFBBC}"/>
              </a:ext>
            </a:extLst>
          </p:cNvPr>
          <p:cNvSpPr/>
          <p:nvPr/>
        </p:nvSpPr>
        <p:spPr>
          <a:xfrm>
            <a:off x="6456154" y="4465983"/>
            <a:ext cx="2157759" cy="969063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 </a:t>
            </a:r>
            <a:r>
              <a:rPr lang="en-US" dirty="0" err="1"/>
              <a:t>negatif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kata </a:t>
            </a:r>
            <a:r>
              <a:rPr lang="en-US" dirty="0" err="1"/>
              <a:t>ganti</a:t>
            </a:r>
            <a:r>
              <a:rPr lang="en-US" dirty="0"/>
              <a:t> orang “</a:t>
            </a:r>
            <a:r>
              <a:rPr lang="en-US" dirty="0" err="1"/>
              <a:t>dia</a:t>
            </a:r>
            <a:r>
              <a:rPr lang="en-US" dirty="0"/>
              <a:t>”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4BE06A9-CE6C-4845-9027-61ADAB21C4E3}"/>
              </a:ext>
            </a:extLst>
          </p:cNvPr>
          <p:cNvSpPr/>
          <p:nvPr/>
        </p:nvSpPr>
        <p:spPr>
          <a:xfrm>
            <a:off x="993912" y="4607614"/>
            <a:ext cx="2023303" cy="86139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 </a:t>
            </a:r>
            <a:r>
              <a:rPr lang="en-US" dirty="0" err="1"/>
              <a:t>negatif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kata </a:t>
            </a:r>
            <a:r>
              <a:rPr lang="en-US" dirty="0" err="1"/>
              <a:t>ganti</a:t>
            </a:r>
            <a:r>
              <a:rPr lang="en-US" dirty="0"/>
              <a:t> orang “</a:t>
            </a:r>
            <a:r>
              <a:rPr lang="en-US" dirty="0" err="1"/>
              <a:t>mereka</a:t>
            </a:r>
            <a:r>
              <a:rPr lang="en-US" dirty="0"/>
              <a:t>”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F01E758-BB96-4FF1-B031-0E565ECC49C3}"/>
              </a:ext>
            </a:extLst>
          </p:cNvPr>
          <p:cNvSpPr/>
          <p:nvPr/>
        </p:nvSpPr>
        <p:spPr>
          <a:xfrm>
            <a:off x="993912" y="3335405"/>
            <a:ext cx="2023303" cy="86139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 </a:t>
            </a:r>
            <a:r>
              <a:rPr lang="en-US" dirty="0" err="1"/>
              <a:t>negatif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kata </a:t>
            </a:r>
            <a:r>
              <a:rPr lang="en-US" dirty="0" err="1"/>
              <a:t>ganti</a:t>
            </a:r>
            <a:r>
              <a:rPr lang="en-US" dirty="0"/>
              <a:t> orang “kalian”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FC465EA-C40F-4F95-928E-256B3C6AF0B9}"/>
              </a:ext>
            </a:extLst>
          </p:cNvPr>
          <p:cNvSpPr/>
          <p:nvPr/>
        </p:nvSpPr>
        <p:spPr>
          <a:xfrm>
            <a:off x="993913" y="2151822"/>
            <a:ext cx="2023303" cy="86139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 </a:t>
            </a:r>
            <a:r>
              <a:rPr lang="en-US" dirty="0" err="1"/>
              <a:t>negatif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kata </a:t>
            </a:r>
            <a:r>
              <a:rPr lang="en-US" dirty="0" err="1"/>
              <a:t>ganti</a:t>
            </a:r>
            <a:r>
              <a:rPr lang="en-US" dirty="0"/>
              <a:t> orang “kami”</a:t>
            </a:r>
          </a:p>
        </p:txBody>
      </p:sp>
    </p:spTree>
    <p:extLst>
      <p:ext uri="{BB962C8B-B14F-4D97-AF65-F5344CB8AC3E}">
        <p14:creationId xmlns:p14="http://schemas.microsoft.com/office/powerpoint/2010/main" val="392827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59D7E-416F-4EB4-8175-5850C326D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CONTOH TO BE (+)(-) Present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2B384A-473D-41A3-B1E5-28942E4D41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biLevel thresh="50000"/>
          </a:blip>
          <a:srcRect t="12462" b="6231"/>
          <a:stretch/>
        </p:blipFill>
        <p:spPr>
          <a:xfrm>
            <a:off x="6438759" y="2530371"/>
            <a:ext cx="4797841" cy="1050212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BBD534-5476-4CF3-8C56-D9CF75A36F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647825" y="4989466"/>
            <a:ext cx="4448175" cy="1050213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B1814C-CDB7-486D-A3B1-A2A444BBB77B}"/>
              </a:ext>
            </a:extLst>
          </p:cNvPr>
          <p:cNvSpPr/>
          <p:nvPr/>
        </p:nvSpPr>
        <p:spPr>
          <a:xfrm>
            <a:off x="955400" y="2607830"/>
            <a:ext cx="3836639" cy="8986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sesuatu</a:t>
            </a:r>
            <a:r>
              <a:rPr lang="en-US" dirty="0"/>
              <a:t> yang </a:t>
            </a:r>
            <a:r>
              <a:rPr lang="en-US" dirty="0" err="1"/>
              <a:t>positif</a:t>
            </a:r>
            <a:r>
              <a:rPr lang="en-US" dirty="0"/>
              <a:t>, </a:t>
            </a:r>
            <a:r>
              <a:rPr lang="en-US" dirty="0" err="1"/>
              <a:t>gunakan</a:t>
            </a:r>
            <a:r>
              <a:rPr lang="en-US" dirty="0"/>
              <a:t> to be </a:t>
            </a:r>
            <a:r>
              <a:rPr lang="en-US" dirty="0" err="1"/>
              <a:t>positif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kata </a:t>
            </a:r>
            <a:r>
              <a:rPr lang="en-US" dirty="0" err="1"/>
              <a:t>ganti</a:t>
            </a:r>
            <a:r>
              <a:rPr lang="en-US" dirty="0"/>
              <a:t> </a:t>
            </a:r>
            <a:r>
              <a:rPr lang="en-US" dirty="0" err="1"/>
              <a:t>orangnya</a:t>
            </a:r>
            <a:r>
              <a:rPr lang="en-US" dirty="0"/>
              <a:t>.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F3BA69C-72EF-42AA-A98D-C9C9F6A51007}"/>
              </a:ext>
            </a:extLst>
          </p:cNvPr>
          <p:cNvSpPr/>
          <p:nvPr/>
        </p:nvSpPr>
        <p:spPr>
          <a:xfrm>
            <a:off x="5340626" y="2875722"/>
            <a:ext cx="609600" cy="553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438605C-4E0C-4A8B-8A6D-62FF78DB0C17}"/>
              </a:ext>
            </a:extLst>
          </p:cNvPr>
          <p:cNvSpPr/>
          <p:nvPr/>
        </p:nvSpPr>
        <p:spPr>
          <a:xfrm rot="10800000">
            <a:off x="6579704" y="5237933"/>
            <a:ext cx="609600" cy="553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55DB7E-6E02-439B-9ECB-3F4C7D8597A0}"/>
              </a:ext>
            </a:extLst>
          </p:cNvPr>
          <p:cNvSpPr/>
          <p:nvPr/>
        </p:nvSpPr>
        <p:spPr>
          <a:xfrm>
            <a:off x="7673007" y="5019725"/>
            <a:ext cx="4055167" cy="89862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sesuatu</a:t>
            </a:r>
            <a:r>
              <a:rPr lang="en-US" dirty="0"/>
              <a:t> yang </a:t>
            </a:r>
            <a:r>
              <a:rPr lang="en-US" dirty="0" err="1"/>
              <a:t>negatif</a:t>
            </a:r>
            <a:r>
              <a:rPr lang="en-US" dirty="0"/>
              <a:t>, </a:t>
            </a:r>
            <a:r>
              <a:rPr lang="en-US" dirty="0" err="1"/>
              <a:t>gunakan</a:t>
            </a:r>
            <a:r>
              <a:rPr lang="en-US" dirty="0"/>
              <a:t> to be </a:t>
            </a:r>
            <a:r>
              <a:rPr lang="en-US" dirty="0" err="1"/>
              <a:t>negatif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kata </a:t>
            </a:r>
            <a:r>
              <a:rPr lang="en-US" dirty="0" err="1"/>
              <a:t>ganti</a:t>
            </a:r>
            <a:r>
              <a:rPr lang="en-US" dirty="0"/>
              <a:t> </a:t>
            </a:r>
            <a:r>
              <a:rPr lang="en-US" dirty="0" err="1"/>
              <a:t>orangnya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978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EE43-E88F-4E33-88EA-809A24EB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KATA TANYA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CFC35C-8465-46E6-BB3F-108C7ABD4D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biLevel thresh="50000"/>
          </a:blip>
          <a:srcRect b="39148"/>
          <a:stretch/>
        </p:blipFill>
        <p:spPr>
          <a:xfrm>
            <a:off x="8756710" y="3046067"/>
            <a:ext cx="2089040" cy="210709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900F3E-BE06-4B78-94E5-25022195E1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3683015" y="2368274"/>
            <a:ext cx="2178218" cy="346268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9C2408-F617-4D92-AB98-E2285BCCDFB8}"/>
              </a:ext>
            </a:extLst>
          </p:cNvPr>
          <p:cNvSpPr/>
          <p:nvPr/>
        </p:nvSpPr>
        <p:spPr>
          <a:xfrm>
            <a:off x="1192696" y="2487544"/>
            <a:ext cx="1935727" cy="68911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Kenapa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8BAAE2-A6C3-4A33-A118-E972024479FE}"/>
              </a:ext>
            </a:extLst>
          </p:cNvPr>
          <p:cNvSpPr/>
          <p:nvPr/>
        </p:nvSpPr>
        <p:spPr>
          <a:xfrm>
            <a:off x="6415825" y="4380948"/>
            <a:ext cx="1935727" cy="68911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D08D3B-AD7E-4A10-BA8C-CC875A979804}"/>
              </a:ext>
            </a:extLst>
          </p:cNvPr>
          <p:cNvSpPr/>
          <p:nvPr/>
        </p:nvSpPr>
        <p:spPr>
          <a:xfrm>
            <a:off x="1192696" y="5084970"/>
            <a:ext cx="1935727" cy="68911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 mana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86D68-7BA2-41E1-B903-2B30A8AB7154}"/>
              </a:ext>
            </a:extLst>
          </p:cNvPr>
          <p:cNvSpPr/>
          <p:nvPr/>
        </p:nvSpPr>
        <p:spPr>
          <a:xfrm>
            <a:off x="1192696" y="3786257"/>
            <a:ext cx="1935727" cy="68911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Bagaimana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8290-0218-4913-B823-E6B9C395C83F}"/>
              </a:ext>
            </a:extLst>
          </p:cNvPr>
          <p:cNvSpPr/>
          <p:nvPr/>
        </p:nvSpPr>
        <p:spPr>
          <a:xfrm>
            <a:off x="6415825" y="3148220"/>
            <a:ext cx="1935727" cy="68911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Siapa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03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A96D-0370-4DD3-BE31-DE135240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KALIMAT TANYA DAN JAWABANNYA (1)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3F7DEF-528F-4815-9B12-0189F761CA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092189" y="3347452"/>
            <a:ext cx="4448175" cy="679389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B770D6-A3A5-4D98-9501-FAEA5F603B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957306" y="1966008"/>
            <a:ext cx="3457575" cy="79356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BD94C-CCDD-4C89-B6D4-20186D2D29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50000"/>
          </a:blip>
          <a:srcRect t="14024" b="16889"/>
          <a:stretch/>
        </p:blipFill>
        <p:spPr>
          <a:xfrm>
            <a:off x="7377733" y="5059783"/>
            <a:ext cx="4110658" cy="6395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CDF61C-138D-414F-BD68-C50F051C950A}"/>
              </a:ext>
            </a:extLst>
          </p:cNvPr>
          <p:cNvSpPr/>
          <p:nvPr/>
        </p:nvSpPr>
        <p:spPr>
          <a:xfrm>
            <a:off x="1985342" y="1983784"/>
            <a:ext cx="4110658" cy="67939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Kabarmu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442B87-9D96-475F-B35E-2F35B8C6E08A}"/>
              </a:ext>
            </a:extLst>
          </p:cNvPr>
          <p:cNvSpPr/>
          <p:nvPr/>
        </p:nvSpPr>
        <p:spPr>
          <a:xfrm>
            <a:off x="1985342" y="3374993"/>
            <a:ext cx="4110658" cy="67939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r>
              <a:rPr lang="en-US" dirty="0"/>
              <a:t>, </a:t>
            </a:r>
            <a:r>
              <a:rPr lang="en-US" dirty="0" err="1"/>
              <a:t>kabar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baik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F3B176-C496-4F58-91B9-297DC59ECD0F}"/>
              </a:ext>
            </a:extLst>
          </p:cNvPr>
          <p:cNvSpPr/>
          <p:nvPr/>
        </p:nvSpPr>
        <p:spPr>
          <a:xfrm>
            <a:off x="1985342" y="5037331"/>
            <a:ext cx="4110658" cy="68448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Kabar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baik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98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DB02-C9B5-43C5-9284-686578B4A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KALIMAT TANYA DAN JAWABANNYA (2)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990429-409A-4C06-8A02-45072177E3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947990" y="3059654"/>
            <a:ext cx="3421132" cy="825447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9EF8EE-452A-44F0-9130-F1157ED928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661494" y="1986478"/>
            <a:ext cx="3707628" cy="758466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8AD068-6624-42C9-9D93-0E089CAC8AE0}"/>
              </a:ext>
            </a:extLst>
          </p:cNvPr>
          <p:cNvSpPr/>
          <p:nvPr/>
        </p:nvSpPr>
        <p:spPr>
          <a:xfrm>
            <a:off x="2875723" y="1889093"/>
            <a:ext cx="4110658" cy="67939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Namamu</a:t>
            </a:r>
            <a:r>
              <a:rPr lang="en-US" dirty="0"/>
              <a:t> </a:t>
            </a:r>
            <a:r>
              <a:rPr lang="en-US" dirty="0" err="1"/>
              <a:t>siapa</a:t>
            </a:r>
            <a:r>
              <a:rPr lang="en-US" dirty="0"/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5E2585-227C-418A-BC9A-CFC1C69A30C3}"/>
              </a:ext>
            </a:extLst>
          </p:cNvPr>
          <p:cNvSpPr/>
          <p:nvPr/>
        </p:nvSpPr>
        <p:spPr>
          <a:xfrm>
            <a:off x="2875723" y="3092386"/>
            <a:ext cx="4110658" cy="67939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Nama </a:t>
            </a:r>
            <a:r>
              <a:rPr lang="en-US" dirty="0" err="1"/>
              <a:t>saya</a:t>
            </a:r>
            <a:r>
              <a:rPr lang="en-US" dirty="0"/>
              <a:t> Anisa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C79F1A55-9365-44D1-983C-121C807E51B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8028883" y="4303708"/>
            <a:ext cx="3340239" cy="6844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54E1E4-98C5-4DCD-BC00-1AE7BC3DC346}"/>
              </a:ext>
            </a:extLst>
          </p:cNvPr>
          <p:cNvSpPr/>
          <p:nvPr/>
        </p:nvSpPr>
        <p:spPr>
          <a:xfrm>
            <a:off x="2875723" y="4350504"/>
            <a:ext cx="4110658" cy="67159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Rumahmu</a:t>
            </a:r>
            <a:r>
              <a:rPr lang="en-US" dirty="0"/>
              <a:t> di mana?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6D72306-951E-4F1B-86DB-8C287BB440BA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 rot="16200000">
            <a:off x="9039123" y="3842200"/>
            <a:ext cx="697604" cy="39623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3589FB-013D-430B-BBD7-2DD49ECAEE1D}"/>
              </a:ext>
            </a:extLst>
          </p:cNvPr>
          <p:cNvSpPr/>
          <p:nvPr/>
        </p:nvSpPr>
        <p:spPr>
          <a:xfrm>
            <a:off x="2875723" y="5474595"/>
            <a:ext cx="4110658" cy="59369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di Jakarta</a:t>
            </a:r>
          </a:p>
        </p:txBody>
      </p:sp>
    </p:spTree>
    <p:extLst>
      <p:ext uri="{BB962C8B-B14F-4D97-AF65-F5344CB8AC3E}">
        <p14:creationId xmlns:p14="http://schemas.microsoft.com/office/powerpoint/2010/main" val="1775096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25467-4BF7-4073-8CC2-FEE74AB3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06214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KALIMAT TANYA NEGATIF DENGAN JAWABAN POSITIF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40F4B7-1B77-46D5-8260-280910B458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6751983" y="2842621"/>
            <a:ext cx="4448175" cy="81282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B92863-44B7-4578-AA23-86F09471ED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647824" y="4921404"/>
            <a:ext cx="4448175" cy="961025"/>
          </a:xfr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5305FC-6566-4940-957C-7995624DD1A0}"/>
              </a:ext>
            </a:extLst>
          </p:cNvPr>
          <p:cNvSpPr/>
          <p:nvPr/>
        </p:nvSpPr>
        <p:spPr>
          <a:xfrm>
            <a:off x="2769705" y="2842621"/>
            <a:ext cx="3140766" cy="81282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E91673D-347C-46CF-9BFD-4F8A792A3C96}"/>
              </a:ext>
            </a:extLst>
          </p:cNvPr>
          <p:cNvSpPr/>
          <p:nvPr/>
        </p:nvSpPr>
        <p:spPr>
          <a:xfrm>
            <a:off x="6937511" y="5069603"/>
            <a:ext cx="3306419" cy="81282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Enak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, Saya </a:t>
            </a:r>
            <a:r>
              <a:rPr lang="en-US" dirty="0" err="1"/>
              <a:t>mahasiswa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03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E8309-5D13-489A-884E-2CED28E9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POSESSIVE PRONOUN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F80A4C-643C-4C1C-9868-312A845897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7882481" y="1760055"/>
            <a:ext cx="3090319" cy="200025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BDC7AD-B5EE-4C5F-8990-5468ADA089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1371600" y="4250685"/>
            <a:ext cx="4448175" cy="87123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D4652-9DA7-4B59-87D7-1D7F6ACE33B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371600" y="5736584"/>
            <a:ext cx="4701881" cy="87123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327D88C-9D10-400F-BDE3-990C02902D5B}"/>
              </a:ext>
            </a:extLst>
          </p:cNvPr>
          <p:cNvSpPr/>
          <p:nvPr/>
        </p:nvSpPr>
        <p:spPr>
          <a:xfrm>
            <a:off x="5450344" y="2870212"/>
            <a:ext cx="2038559" cy="81282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Saya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D6E304-4707-41E5-8249-1D90FC41068F}"/>
              </a:ext>
            </a:extLst>
          </p:cNvPr>
          <p:cNvSpPr/>
          <p:nvPr/>
        </p:nvSpPr>
        <p:spPr>
          <a:xfrm>
            <a:off x="6254276" y="5869068"/>
            <a:ext cx="3764367" cy="60626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Tidak</a:t>
            </a:r>
            <a:r>
              <a:rPr lang="en-US" dirty="0"/>
              <a:t>,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Bahasa Farsi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EC069-316C-4F71-8814-F16E9701692C}"/>
              </a:ext>
            </a:extLst>
          </p:cNvPr>
          <p:cNvSpPr/>
          <p:nvPr/>
        </p:nvSpPr>
        <p:spPr>
          <a:xfrm>
            <a:off x="6254276" y="4403061"/>
            <a:ext cx="3090319" cy="606261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Bahasa Farsi?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89BC877-80F6-4CFA-8041-57B9C8BDBCB9}"/>
              </a:ext>
            </a:extLst>
          </p:cNvPr>
          <p:cNvSpPr/>
          <p:nvPr/>
        </p:nvSpPr>
        <p:spPr>
          <a:xfrm>
            <a:off x="5450343" y="1743776"/>
            <a:ext cx="2038559" cy="81282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Saya </a:t>
            </a:r>
            <a:r>
              <a:rPr lang="en-US" dirty="0" err="1"/>
              <a:t>bisa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4DE0D5-9D82-4B62-8862-01BE9746F8DB}"/>
              </a:ext>
            </a:extLst>
          </p:cNvPr>
          <p:cNvSpPr/>
          <p:nvPr/>
        </p:nvSpPr>
        <p:spPr>
          <a:xfrm>
            <a:off x="1371600" y="3626103"/>
            <a:ext cx="1398104" cy="3593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Contoh</a:t>
            </a:r>
            <a:r>
              <a:rPr lang="en-US" dirty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622746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CCD0-6466-4AFB-9000-15C886CA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PRESENT “TO HAVE”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E6A974-CFAA-435A-AF68-F8DE937D89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4475110" y="1780152"/>
            <a:ext cx="1948881" cy="272558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110DD0-CF30-4EB1-A701-E8301815D2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9730466" y="1780152"/>
            <a:ext cx="1987769" cy="272558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1F023-3A49-4909-A407-3D73D9C4161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5655819" y="5285956"/>
            <a:ext cx="1715476" cy="6964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7B0540-9232-40D9-8D9E-975199E4FF12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240251" y="5278883"/>
            <a:ext cx="3476212" cy="8838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6A4AA6-AA0E-45CD-A88C-B33083D9E9F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415129" y="5235412"/>
            <a:ext cx="3380016" cy="7975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A9BE76C-0907-4D0A-A724-9E02E342E087}"/>
              </a:ext>
            </a:extLst>
          </p:cNvPr>
          <p:cNvSpPr/>
          <p:nvPr/>
        </p:nvSpPr>
        <p:spPr>
          <a:xfrm>
            <a:off x="6748611" y="1977767"/>
            <a:ext cx="2666529" cy="5440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Kepunyaan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kata </a:t>
            </a:r>
            <a:r>
              <a:rPr lang="en-US" dirty="0" err="1"/>
              <a:t>ganti</a:t>
            </a:r>
            <a:r>
              <a:rPr lang="en-US" dirty="0"/>
              <a:t> orang “</a:t>
            </a:r>
            <a:r>
              <a:rPr lang="en-US" dirty="0" err="1"/>
              <a:t>aku</a:t>
            </a:r>
            <a:r>
              <a:rPr lang="en-US" dirty="0"/>
              <a:t>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744730-D982-49FA-B31B-EDAFD60977BF}"/>
              </a:ext>
            </a:extLst>
          </p:cNvPr>
          <p:cNvSpPr/>
          <p:nvPr/>
        </p:nvSpPr>
        <p:spPr>
          <a:xfrm>
            <a:off x="8543925" y="6236173"/>
            <a:ext cx="2901205" cy="47707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kitab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E7E3BA-A64B-49E1-936B-8E460E6ABEA3}"/>
              </a:ext>
            </a:extLst>
          </p:cNvPr>
          <p:cNvSpPr/>
          <p:nvPr/>
        </p:nvSpPr>
        <p:spPr>
          <a:xfrm>
            <a:off x="5757413" y="6222237"/>
            <a:ext cx="1616765" cy="47707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memiliki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B93F75-97F6-4E41-A89B-B0FE9716D678}"/>
              </a:ext>
            </a:extLst>
          </p:cNvPr>
          <p:cNvSpPr/>
          <p:nvPr/>
        </p:nvSpPr>
        <p:spPr>
          <a:xfrm>
            <a:off x="1939200" y="6255402"/>
            <a:ext cx="2211288" cy="47707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kitab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5D2B5D-2BFE-4DBC-B686-2584D5EFC2FD}"/>
              </a:ext>
            </a:extLst>
          </p:cNvPr>
          <p:cNvSpPr/>
          <p:nvPr/>
        </p:nvSpPr>
        <p:spPr>
          <a:xfrm>
            <a:off x="6735153" y="2818189"/>
            <a:ext cx="2679987" cy="54409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Kepunyaan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kata </a:t>
            </a:r>
            <a:r>
              <a:rPr lang="en-US" dirty="0" err="1"/>
              <a:t>ganti</a:t>
            </a:r>
            <a:r>
              <a:rPr lang="en-US" dirty="0"/>
              <a:t> orang “</a:t>
            </a:r>
            <a:r>
              <a:rPr lang="en-US" dirty="0" err="1"/>
              <a:t>kamu</a:t>
            </a:r>
            <a:r>
              <a:rPr lang="en-US" dirty="0"/>
              <a:t>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DE5232-8473-419E-9E7B-394E2C4866AB}"/>
              </a:ext>
            </a:extLst>
          </p:cNvPr>
          <p:cNvSpPr/>
          <p:nvPr/>
        </p:nvSpPr>
        <p:spPr>
          <a:xfrm>
            <a:off x="6735153" y="3756830"/>
            <a:ext cx="2679987" cy="60621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Kepunyaan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kata </a:t>
            </a:r>
            <a:r>
              <a:rPr lang="en-US" dirty="0" err="1"/>
              <a:t>ganti</a:t>
            </a:r>
            <a:r>
              <a:rPr lang="en-US" dirty="0"/>
              <a:t> orang “</a:t>
            </a:r>
            <a:r>
              <a:rPr lang="en-US" dirty="0" err="1"/>
              <a:t>dia</a:t>
            </a:r>
            <a:r>
              <a:rPr lang="en-US" dirty="0"/>
              <a:t>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19D739-2FE8-4331-ABCE-70D234F9D8D5}"/>
              </a:ext>
            </a:extLst>
          </p:cNvPr>
          <p:cNvSpPr/>
          <p:nvPr/>
        </p:nvSpPr>
        <p:spPr>
          <a:xfrm>
            <a:off x="1371599" y="3885966"/>
            <a:ext cx="2778889" cy="59409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Kepunyaan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kata </a:t>
            </a:r>
            <a:r>
              <a:rPr lang="en-US" dirty="0" err="1"/>
              <a:t>ganti</a:t>
            </a:r>
            <a:r>
              <a:rPr lang="en-US" dirty="0"/>
              <a:t> orang “</a:t>
            </a:r>
            <a:r>
              <a:rPr lang="en-US" dirty="0" err="1"/>
              <a:t>mereka</a:t>
            </a:r>
            <a:r>
              <a:rPr lang="en-US" dirty="0"/>
              <a:t>”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056E3F-2040-4B56-93B3-2136FAF559E9}"/>
              </a:ext>
            </a:extLst>
          </p:cNvPr>
          <p:cNvSpPr/>
          <p:nvPr/>
        </p:nvSpPr>
        <p:spPr>
          <a:xfrm>
            <a:off x="1371600" y="2756451"/>
            <a:ext cx="2778890" cy="6303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Kepunyaan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kata </a:t>
            </a:r>
            <a:r>
              <a:rPr lang="en-US" dirty="0" err="1"/>
              <a:t>ganti</a:t>
            </a:r>
            <a:r>
              <a:rPr lang="en-US" dirty="0"/>
              <a:t> orang “kalian”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193C1-7299-4CB0-A096-88B8E8C5D70F}"/>
              </a:ext>
            </a:extLst>
          </p:cNvPr>
          <p:cNvSpPr/>
          <p:nvPr/>
        </p:nvSpPr>
        <p:spPr>
          <a:xfrm>
            <a:off x="1371600" y="1900859"/>
            <a:ext cx="2792348" cy="59409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Kepunyaan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kata </a:t>
            </a:r>
            <a:r>
              <a:rPr lang="en-US" dirty="0" err="1"/>
              <a:t>ganti</a:t>
            </a:r>
            <a:r>
              <a:rPr lang="en-US" dirty="0"/>
              <a:t> orang “kami”</a:t>
            </a:r>
          </a:p>
        </p:txBody>
      </p:sp>
    </p:spTree>
    <p:extLst>
      <p:ext uri="{BB962C8B-B14F-4D97-AF65-F5344CB8AC3E}">
        <p14:creationId xmlns:p14="http://schemas.microsoft.com/office/powerpoint/2010/main" val="1273225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0B8CA-FB7D-44EC-864A-4C36CC97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770" y="301487"/>
            <a:ext cx="9102171" cy="1355035"/>
          </a:xfrm>
        </p:spPr>
        <p:txBody>
          <a:bodyPr/>
          <a:lstStyle/>
          <a:p>
            <a:r>
              <a:rPr lang="en-US" dirty="0" err="1"/>
              <a:t>Kosa</a:t>
            </a:r>
            <a:r>
              <a:rPr lang="en-US" dirty="0"/>
              <a:t> Kata (3)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9A2919-8EC9-45A0-9A49-3DA54E6E67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9255439" y="1553804"/>
            <a:ext cx="2488330" cy="2531166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80E739-3DE0-48FA-8A01-888A54EB96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9305388" y="4326834"/>
            <a:ext cx="2438381" cy="2531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735AF0-F9BC-4475-A129-D4B341C23D4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4081670" y="1557131"/>
            <a:ext cx="2340043" cy="2736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08445F-13FB-477C-ADC7-AAAED2A0237A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4372878" y="4512308"/>
            <a:ext cx="1761978" cy="10237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B4D4DD-2115-42A6-A5A0-C139550B32D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4483721" y="5754699"/>
            <a:ext cx="1651135" cy="9620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3C5F42-FA82-4CEC-AA61-9B389903BD86}"/>
              </a:ext>
            </a:extLst>
          </p:cNvPr>
          <p:cNvSpPr/>
          <p:nvPr/>
        </p:nvSpPr>
        <p:spPr>
          <a:xfrm>
            <a:off x="7521750" y="1656522"/>
            <a:ext cx="1351722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E92C35-7440-4226-9334-E5150D421A32}"/>
              </a:ext>
            </a:extLst>
          </p:cNvPr>
          <p:cNvSpPr/>
          <p:nvPr/>
        </p:nvSpPr>
        <p:spPr>
          <a:xfrm>
            <a:off x="7407965" y="2478157"/>
            <a:ext cx="1539535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Afghanistan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2BDCE2-906B-4495-A667-D8C30FD58128}"/>
              </a:ext>
            </a:extLst>
          </p:cNvPr>
          <p:cNvSpPr/>
          <p:nvPr/>
        </p:nvSpPr>
        <p:spPr>
          <a:xfrm>
            <a:off x="7595778" y="3482009"/>
            <a:ext cx="1351722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Pintu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F7200C-8120-448F-B689-43F4D416281E}"/>
              </a:ext>
            </a:extLst>
          </p:cNvPr>
          <p:cNvSpPr/>
          <p:nvPr/>
        </p:nvSpPr>
        <p:spPr>
          <a:xfrm>
            <a:off x="2663268" y="5893889"/>
            <a:ext cx="1351722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 </a:t>
            </a:r>
            <a:r>
              <a:rPr lang="en-US" dirty="0" err="1"/>
              <a:t>sana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E83986-2DBA-4858-A673-13EAF0A6ECEB}"/>
              </a:ext>
            </a:extLst>
          </p:cNvPr>
          <p:cNvSpPr/>
          <p:nvPr/>
        </p:nvSpPr>
        <p:spPr>
          <a:xfrm>
            <a:off x="2663268" y="4562061"/>
            <a:ext cx="1351722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 </a:t>
            </a:r>
            <a:r>
              <a:rPr lang="en-US" dirty="0" err="1"/>
              <a:t>sini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A8C806-F2DF-4C07-85B8-7F89815EF2E1}"/>
              </a:ext>
            </a:extLst>
          </p:cNvPr>
          <p:cNvSpPr/>
          <p:nvPr/>
        </p:nvSpPr>
        <p:spPr>
          <a:xfrm>
            <a:off x="7595778" y="4562061"/>
            <a:ext cx="1351722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Universitas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CFF6B-9FA6-4FB8-96F0-48A4A07C0C2D}"/>
              </a:ext>
            </a:extLst>
          </p:cNvPr>
          <p:cNvSpPr/>
          <p:nvPr/>
        </p:nvSpPr>
        <p:spPr>
          <a:xfrm>
            <a:off x="7595778" y="5330687"/>
            <a:ext cx="1351722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Indonesia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30EB3D-78F7-49F7-B802-865181011618}"/>
              </a:ext>
            </a:extLst>
          </p:cNvPr>
          <p:cNvSpPr/>
          <p:nvPr/>
        </p:nvSpPr>
        <p:spPr>
          <a:xfrm>
            <a:off x="7595778" y="6092687"/>
            <a:ext cx="1351722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Malaysia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AFC8A2-BFAC-43DE-A21D-0C26197B35F5}"/>
              </a:ext>
            </a:extLst>
          </p:cNvPr>
          <p:cNvSpPr/>
          <p:nvPr/>
        </p:nvSpPr>
        <p:spPr>
          <a:xfrm>
            <a:off x="1722783" y="3501888"/>
            <a:ext cx="1747783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Cantik</a:t>
            </a:r>
            <a:r>
              <a:rPr lang="en-US" dirty="0"/>
              <a:t>/</a:t>
            </a:r>
            <a:r>
              <a:rPr lang="en-US" dirty="0" err="1"/>
              <a:t>Ganteng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C3CBA1-6BC5-4E78-8D20-DB2746CA7DEB}"/>
              </a:ext>
            </a:extLst>
          </p:cNvPr>
          <p:cNvSpPr/>
          <p:nvPr/>
        </p:nvSpPr>
        <p:spPr>
          <a:xfrm>
            <a:off x="1722783" y="2511272"/>
            <a:ext cx="1752240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Cantik</a:t>
            </a:r>
            <a:r>
              <a:rPr lang="en-US" dirty="0"/>
              <a:t>/</a:t>
            </a:r>
            <a:r>
              <a:rPr lang="en-US" dirty="0" err="1"/>
              <a:t>Ganteng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639EA1-86B2-4B26-9F6C-1A57FC99B853}"/>
              </a:ext>
            </a:extLst>
          </p:cNvPr>
          <p:cNvSpPr/>
          <p:nvPr/>
        </p:nvSpPr>
        <p:spPr>
          <a:xfrm>
            <a:off x="1722783" y="1656522"/>
            <a:ext cx="1732669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96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A0A0-07EC-4EA0-A432-0184712E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321" y="2665343"/>
            <a:ext cx="4247322" cy="2454965"/>
          </a:xfrm>
        </p:spPr>
        <p:txBody>
          <a:bodyPr/>
          <a:lstStyle/>
          <a:p>
            <a:pPr algn="ctr"/>
            <a:r>
              <a:rPr lang="en-US" dirty="0"/>
              <a:t>HURUF ABJAD </a:t>
            </a:r>
            <a:br>
              <a:rPr lang="en-US" dirty="0"/>
            </a:br>
            <a:r>
              <a:rPr lang="en-US" dirty="0"/>
              <a:t>PERSIA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3970BB-E3EF-4827-A37D-E334A6C547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186" t="7304"/>
          <a:stretch/>
        </p:blipFill>
        <p:spPr>
          <a:xfrm>
            <a:off x="5592418" y="172278"/>
            <a:ext cx="5572538" cy="6533321"/>
          </a:xfrm>
        </p:spPr>
      </p:pic>
    </p:spTree>
    <p:extLst>
      <p:ext uri="{BB962C8B-B14F-4D97-AF65-F5344CB8AC3E}">
        <p14:creationId xmlns:p14="http://schemas.microsoft.com/office/powerpoint/2010/main" val="93213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E235-9B7A-49B0-B695-A2A40E89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Kosa</a:t>
            </a:r>
            <a:r>
              <a:rPr lang="en-US" dirty="0"/>
              <a:t> Kata (4)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5D3B95-F531-4B4F-9440-1FEF5C46FB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781077" y="2357233"/>
            <a:ext cx="2452704" cy="306787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CEE9C0-B46E-49D2-9BF6-3CDBED8742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biLevel thresh="50000"/>
          </a:blip>
          <a:srcRect t="19010"/>
          <a:stretch/>
        </p:blipFill>
        <p:spPr>
          <a:xfrm>
            <a:off x="7239170" y="2524541"/>
            <a:ext cx="1483658" cy="290057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090843-B6D6-40D4-BADA-C47F330BEE2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0541499" y="2155135"/>
            <a:ext cx="1493665" cy="3581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B5288AF-E81C-4C72-99A5-39D5E2F63D96}"/>
              </a:ext>
            </a:extLst>
          </p:cNvPr>
          <p:cNvSpPr/>
          <p:nvPr/>
        </p:nvSpPr>
        <p:spPr>
          <a:xfrm>
            <a:off x="8931966" y="2279375"/>
            <a:ext cx="1351722" cy="46382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Benar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852608-5FCA-4D99-A4D3-8F73A3953C3E}"/>
              </a:ext>
            </a:extLst>
          </p:cNvPr>
          <p:cNvSpPr/>
          <p:nvPr/>
        </p:nvSpPr>
        <p:spPr>
          <a:xfrm>
            <a:off x="8931965" y="5239579"/>
            <a:ext cx="1351722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Ruangan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341C3A-63B3-4178-B431-07D39393D13D}"/>
              </a:ext>
            </a:extLst>
          </p:cNvPr>
          <p:cNvSpPr/>
          <p:nvPr/>
        </p:nvSpPr>
        <p:spPr>
          <a:xfrm>
            <a:off x="8931965" y="4454388"/>
            <a:ext cx="1351722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Kecil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6EE7E6-1FA7-4856-AF98-B6AF6F14E49B}"/>
              </a:ext>
            </a:extLst>
          </p:cNvPr>
          <p:cNvSpPr/>
          <p:nvPr/>
        </p:nvSpPr>
        <p:spPr>
          <a:xfrm>
            <a:off x="8931965" y="3742913"/>
            <a:ext cx="1351722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Bagus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02EE70-8E47-40C1-9454-AF10934C97EC}"/>
              </a:ext>
            </a:extLst>
          </p:cNvPr>
          <p:cNvSpPr/>
          <p:nvPr/>
        </p:nvSpPr>
        <p:spPr>
          <a:xfrm>
            <a:off x="8931965" y="2983396"/>
            <a:ext cx="1351722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Hanya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B7CA-DD71-4A7F-B26C-50BF85D88CEF}"/>
              </a:ext>
            </a:extLst>
          </p:cNvPr>
          <p:cNvSpPr/>
          <p:nvPr/>
        </p:nvSpPr>
        <p:spPr>
          <a:xfrm>
            <a:off x="5491592" y="4936437"/>
            <a:ext cx="1671286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Warga</a:t>
            </a:r>
            <a:r>
              <a:rPr lang="en-US" dirty="0"/>
              <a:t> Kota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97EAAF-F327-4200-AC8F-D56D1B2233CE}"/>
              </a:ext>
            </a:extLst>
          </p:cNvPr>
          <p:cNvSpPr/>
          <p:nvPr/>
        </p:nvSpPr>
        <p:spPr>
          <a:xfrm>
            <a:off x="5606499" y="4141306"/>
            <a:ext cx="1351722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Kitab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0963C0-02A8-4996-A7BD-24A0930D190C}"/>
              </a:ext>
            </a:extLst>
          </p:cNvPr>
          <p:cNvSpPr/>
          <p:nvPr/>
        </p:nvSpPr>
        <p:spPr>
          <a:xfrm>
            <a:off x="5606499" y="3346175"/>
            <a:ext cx="1351722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7CCA66-48AD-4961-872F-8AA5424F73B6}"/>
              </a:ext>
            </a:extLst>
          </p:cNvPr>
          <p:cNvSpPr/>
          <p:nvPr/>
        </p:nvSpPr>
        <p:spPr>
          <a:xfrm>
            <a:off x="5606499" y="2551044"/>
            <a:ext cx="1351722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Buku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7000E-A4BB-414A-B0B0-427A27212D81}"/>
              </a:ext>
            </a:extLst>
          </p:cNvPr>
          <p:cNvSpPr/>
          <p:nvPr/>
        </p:nvSpPr>
        <p:spPr>
          <a:xfrm>
            <a:off x="1100334" y="4533899"/>
            <a:ext cx="1351722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Kakek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AF716A-E885-492F-B277-74DFF3172704}"/>
              </a:ext>
            </a:extLst>
          </p:cNvPr>
          <p:cNvSpPr/>
          <p:nvPr/>
        </p:nvSpPr>
        <p:spPr>
          <a:xfrm>
            <a:off x="1100334" y="3859695"/>
            <a:ext cx="1351722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Nenek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A9E2C7-C451-4D95-BA43-BC8C737A531E}"/>
              </a:ext>
            </a:extLst>
          </p:cNvPr>
          <p:cNvSpPr/>
          <p:nvPr/>
        </p:nvSpPr>
        <p:spPr>
          <a:xfrm>
            <a:off x="1138949" y="3185491"/>
            <a:ext cx="1351722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Ayah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B30BF2-6D05-436F-A322-8F72971539AD}"/>
              </a:ext>
            </a:extLst>
          </p:cNvPr>
          <p:cNvSpPr/>
          <p:nvPr/>
        </p:nvSpPr>
        <p:spPr>
          <a:xfrm>
            <a:off x="1138949" y="2511287"/>
            <a:ext cx="1351722" cy="4638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Ibu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64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7B88-22FE-426D-B933-61F33BAED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32718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HURUF – HURUF YANG SAMA DALAM BAHASA FARSI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ADEB03-19E3-45FE-9D82-CA0D0DFE48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284219" y="2417197"/>
            <a:ext cx="2624222" cy="2645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9B8E56-E5FE-4749-9A0C-8DC2891813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3621769" y="2499273"/>
            <a:ext cx="2416420" cy="25208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59E4F8-7553-4112-BAD1-58781DB54D88}"/>
              </a:ext>
            </a:extLst>
          </p:cNvPr>
          <p:cNvSpPr/>
          <p:nvPr/>
        </p:nvSpPr>
        <p:spPr>
          <a:xfrm>
            <a:off x="6658435" y="2395994"/>
            <a:ext cx="1524000" cy="59055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07D485-39F1-462A-B5D8-9AC491E2D8FB}"/>
              </a:ext>
            </a:extLst>
          </p:cNvPr>
          <p:cNvSpPr/>
          <p:nvPr/>
        </p:nvSpPr>
        <p:spPr>
          <a:xfrm>
            <a:off x="6652591" y="3335652"/>
            <a:ext cx="1524000" cy="59055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336EBA-44A8-4043-8EAF-84BA8B30E6AC}"/>
              </a:ext>
            </a:extLst>
          </p:cNvPr>
          <p:cNvSpPr/>
          <p:nvPr/>
        </p:nvSpPr>
        <p:spPr>
          <a:xfrm>
            <a:off x="6652591" y="4472274"/>
            <a:ext cx="1524000" cy="59055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Z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AE4D359-8B65-4812-95DE-95C92E0BC144}"/>
              </a:ext>
            </a:extLst>
          </p:cNvPr>
          <p:cNvSpPr/>
          <p:nvPr/>
        </p:nvSpPr>
        <p:spPr>
          <a:xfrm>
            <a:off x="8481392" y="2579455"/>
            <a:ext cx="331304" cy="26504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012E7B-B333-4574-ACC3-4D33D08BD8E3}"/>
              </a:ext>
            </a:extLst>
          </p:cNvPr>
          <p:cNvSpPr/>
          <p:nvPr/>
        </p:nvSpPr>
        <p:spPr>
          <a:xfrm>
            <a:off x="8481392" y="3540980"/>
            <a:ext cx="331304" cy="26504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1B9DA57-2252-460D-827B-51AA55F9E395}"/>
              </a:ext>
            </a:extLst>
          </p:cNvPr>
          <p:cNvSpPr/>
          <p:nvPr/>
        </p:nvSpPr>
        <p:spPr>
          <a:xfrm>
            <a:off x="8481392" y="4635027"/>
            <a:ext cx="331304" cy="26504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C74C94-6FFD-4C09-A161-C882F8FF4050}"/>
              </a:ext>
            </a:extLst>
          </p:cNvPr>
          <p:cNvSpPr/>
          <p:nvPr/>
        </p:nvSpPr>
        <p:spPr>
          <a:xfrm>
            <a:off x="781955" y="4213521"/>
            <a:ext cx="1524000" cy="59055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ABF38-63B6-4375-A429-F0F197FA6101}"/>
              </a:ext>
            </a:extLst>
          </p:cNvPr>
          <p:cNvSpPr/>
          <p:nvPr/>
        </p:nvSpPr>
        <p:spPr>
          <a:xfrm>
            <a:off x="781955" y="2579692"/>
            <a:ext cx="1524000" cy="59055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24A030D-2955-4A41-9389-EFC4569A549E}"/>
              </a:ext>
            </a:extLst>
          </p:cNvPr>
          <p:cNvSpPr/>
          <p:nvPr/>
        </p:nvSpPr>
        <p:spPr>
          <a:xfrm>
            <a:off x="2637936" y="2844499"/>
            <a:ext cx="496713" cy="32574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9ECA24B-1356-4D25-8BD3-617ADCDACA7E}"/>
              </a:ext>
            </a:extLst>
          </p:cNvPr>
          <p:cNvSpPr/>
          <p:nvPr/>
        </p:nvSpPr>
        <p:spPr>
          <a:xfrm>
            <a:off x="2640938" y="4411574"/>
            <a:ext cx="496713" cy="32574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95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9D20-0192-4380-AC2D-CA493BF2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CARA MEMBACA HURUF FARSI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A43BE3-E3C6-4900-8635-43F6EF28C9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833113" y="2541799"/>
            <a:ext cx="1686057" cy="386801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F62834-7A84-49C0-AAD1-7BECAA91FB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biLevel thresh="50000"/>
          </a:blip>
          <a:srcRect l="50585"/>
          <a:stretch/>
        </p:blipFill>
        <p:spPr>
          <a:xfrm>
            <a:off x="4360044" y="2405270"/>
            <a:ext cx="1338390" cy="4053542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D252FA-6F9F-4A66-8A13-A239C33861C7}"/>
              </a:ext>
            </a:extLst>
          </p:cNvPr>
          <p:cNvSpPr/>
          <p:nvPr/>
        </p:nvSpPr>
        <p:spPr>
          <a:xfrm>
            <a:off x="6573079" y="2746583"/>
            <a:ext cx="2623929" cy="97045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Apabila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terdapat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huruf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bertanda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fathah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dibaca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“a”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4522D9-5322-47E0-AC2A-58056C51593C}"/>
              </a:ext>
            </a:extLst>
          </p:cNvPr>
          <p:cNvSpPr/>
          <p:nvPr/>
        </p:nvSpPr>
        <p:spPr>
          <a:xfrm>
            <a:off x="6573079" y="4126534"/>
            <a:ext cx="2623929" cy="97045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Apabila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terdapat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huruf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bertanda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kasrah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dibaca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“e”</a:t>
            </a:r>
          </a:p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7D34C-88BC-46B5-B78F-11A49E0D87A2}"/>
              </a:ext>
            </a:extLst>
          </p:cNvPr>
          <p:cNvSpPr/>
          <p:nvPr/>
        </p:nvSpPr>
        <p:spPr>
          <a:xfrm>
            <a:off x="6573079" y="5439361"/>
            <a:ext cx="2623929" cy="97045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Apabila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terdapat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huruf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bertanda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dhamah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dibaca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“o”</a:t>
            </a:r>
          </a:p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5BA64-B1FC-4BF3-8164-D83115D322F1}"/>
              </a:ext>
            </a:extLst>
          </p:cNvPr>
          <p:cNvSpPr/>
          <p:nvPr/>
        </p:nvSpPr>
        <p:spPr>
          <a:xfrm>
            <a:off x="1497496" y="5294997"/>
            <a:ext cx="2252869" cy="62378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dibaca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“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”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0CC88-57DC-43D3-8279-7B03AA044599}"/>
              </a:ext>
            </a:extLst>
          </p:cNvPr>
          <p:cNvSpPr/>
          <p:nvPr/>
        </p:nvSpPr>
        <p:spPr>
          <a:xfrm>
            <a:off x="1497495" y="3908459"/>
            <a:ext cx="2252870" cy="62378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dibaca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“u”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851EDA-FA42-48D1-AF05-8DC429FDE7E0}"/>
              </a:ext>
            </a:extLst>
          </p:cNvPr>
          <p:cNvSpPr/>
          <p:nvPr/>
        </p:nvSpPr>
        <p:spPr>
          <a:xfrm>
            <a:off x="1497493" y="2478851"/>
            <a:ext cx="2252871" cy="62378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dibaca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“a”</a:t>
            </a:r>
          </a:p>
        </p:txBody>
      </p:sp>
    </p:spTree>
    <p:extLst>
      <p:ext uri="{BB962C8B-B14F-4D97-AF65-F5344CB8AC3E}">
        <p14:creationId xmlns:p14="http://schemas.microsoft.com/office/powerpoint/2010/main" val="3181215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03BB5-EC8E-4A80-A9F0-422E3EAD0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CONTOH CARA MEMBACA HURUF FARSI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9B3ECB-B042-422F-B3EC-CB92081367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837715" y="2326267"/>
            <a:ext cx="1120340" cy="3716724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5FA001-8A9B-4940-BC2C-BAE55E108965}"/>
              </a:ext>
            </a:extLst>
          </p:cNvPr>
          <p:cNvSpPr/>
          <p:nvPr/>
        </p:nvSpPr>
        <p:spPr>
          <a:xfrm>
            <a:off x="3320620" y="2512222"/>
            <a:ext cx="2866795" cy="6394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Dibaca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Chao </a:t>
            </a:r>
          </a:p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antara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dan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o)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FAF9B7-1C3D-4A31-8830-B321401FB817}"/>
              </a:ext>
            </a:extLst>
          </p:cNvPr>
          <p:cNvSpPr/>
          <p:nvPr/>
        </p:nvSpPr>
        <p:spPr>
          <a:xfrm>
            <a:off x="3320620" y="3516752"/>
            <a:ext cx="2866795" cy="5417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Dibaca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Ti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0DB9DE-BC66-4DFB-8D99-22EC43665D4B}"/>
              </a:ext>
            </a:extLst>
          </p:cNvPr>
          <p:cNvSpPr/>
          <p:nvPr/>
        </p:nvSpPr>
        <p:spPr>
          <a:xfrm>
            <a:off x="3300473" y="4423622"/>
            <a:ext cx="2886942" cy="5417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Dibaca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Bi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30C38E-67F5-4A85-A857-9099044A51D9}"/>
              </a:ext>
            </a:extLst>
          </p:cNvPr>
          <p:cNvSpPr/>
          <p:nvPr/>
        </p:nvSpPr>
        <p:spPr>
          <a:xfrm>
            <a:off x="3320620" y="5330492"/>
            <a:ext cx="2866795" cy="5417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Dibaca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Ki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9AA21FB-6C48-4EE2-89F9-5FEAFA98983C}"/>
              </a:ext>
            </a:extLst>
          </p:cNvPr>
          <p:cNvSpPr/>
          <p:nvPr/>
        </p:nvSpPr>
        <p:spPr>
          <a:xfrm>
            <a:off x="6679096" y="2672074"/>
            <a:ext cx="689113" cy="319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B66AEA4-0A46-4E5B-A323-E9B3F9EDD410}"/>
              </a:ext>
            </a:extLst>
          </p:cNvPr>
          <p:cNvSpPr/>
          <p:nvPr/>
        </p:nvSpPr>
        <p:spPr>
          <a:xfrm>
            <a:off x="6679095" y="3627774"/>
            <a:ext cx="689113" cy="319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2ABD590-4921-4D5B-8F55-CE899D4E68EA}"/>
              </a:ext>
            </a:extLst>
          </p:cNvPr>
          <p:cNvSpPr/>
          <p:nvPr/>
        </p:nvSpPr>
        <p:spPr>
          <a:xfrm>
            <a:off x="6656922" y="4587639"/>
            <a:ext cx="689113" cy="319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E115FBF-169C-4990-840E-F76FB204EFA6}"/>
              </a:ext>
            </a:extLst>
          </p:cNvPr>
          <p:cNvSpPr/>
          <p:nvPr/>
        </p:nvSpPr>
        <p:spPr>
          <a:xfrm>
            <a:off x="6634749" y="5441514"/>
            <a:ext cx="689113" cy="319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B0CA88-0649-45C0-8D77-CFC49D4E5651}"/>
              </a:ext>
            </a:extLst>
          </p:cNvPr>
          <p:cNvCxnSpPr>
            <a:cxnSpLocks/>
          </p:cNvCxnSpPr>
          <p:nvPr/>
        </p:nvCxnSpPr>
        <p:spPr>
          <a:xfrm flipH="1">
            <a:off x="8550965" y="4758648"/>
            <a:ext cx="228600" cy="1548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45F50C-D4BA-4C3F-8A57-684747D9A281}"/>
              </a:ext>
            </a:extLst>
          </p:cNvPr>
          <p:cNvCxnSpPr>
            <a:cxnSpLocks/>
          </p:cNvCxnSpPr>
          <p:nvPr/>
        </p:nvCxnSpPr>
        <p:spPr>
          <a:xfrm flipH="1">
            <a:off x="8610600" y="5720378"/>
            <a:ext cx="152400" cy="816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C047A98-975E-4111-AF5A-C88EEDC6BD66}"/>
              </a:ext>
            </a:extLst>
          </p:cNvPr>
          <p:cNvCxnSpPr>
            <a:cxnSpLocks/>
          </p:cNvCxnSpPr>
          <p:nvPr/>
        </p:nvCxnSpPr>
        <p:spPr>
          <a:xfrm flipH="1">
            <a:off x="8382000" y="3884557"/>
            <a:ext cx="228600" cy="1548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46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9E33-A4BB-4E46-BD26-3FCFBA63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CARA MERANGKAI KATA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4E43C-4B62-4E52-88D0-63BB601670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493569" y="1930299"/>
            <a:ext cx="5481359" cy="223088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7FF0EC-E191-4475-A57D-895CB461B8B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493569" y="4286217"/>
            <a:ext cx="5481359" cy="2412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4699F-82FB-4782-AFA1-0C7BFE75F08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217072" y="2510426"/>
            <a:ext cx="6037956" cy="35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3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228F5-A3C9-426F-829C-38E30A22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85" y="644246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KOSA KATA (1)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975807-14B8-4D2A-AF8C-BBA56A44B7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biLevel thresh="50000"/>
          </a:blip>
          <a:srcRect l="9568" r="14725"/>
          <a:stretch/>
        </p:blipFill>
        <p:spPr>
          <a:xfrm rot="5400000">
            <a:off x="9012877" y="2690005"/>
            <a:ext cx="2553111" cy="202340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1E0DCB-8094-411B-A783-6218278598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006572" y="2324270"/>
            <a:ext cx="1712214" cy="2739545"/>
          </a:xfrm>
        </p:spPr>
      </p:pic>
      <p:sp>
        <p:nvSpPr>
          <p:cNvPr id="9" name="Arrow: Pentagon 8">
            <a:extLst>
              <a:ext uri="{FF2B5EF4-FFF2-40B4-BE49-F238E27FC236}">
                <a16:creationId xmlns:a16="http://schemas.microsoft.com/office/drawing/2014/main" id="{A90C4A61-F063-48C0-B7B6-0170D8FC7456}"/>
              </a:ext>
            </a:extLst>
          </p:cNvPr>
          <p:cNvSpPr/>
          <p:nvPr/>
        </p:nvSpPr>
        <p:spPr>
          <a:xfrm>
            <a:off x="7871791" y="2570922"/>
            <a:ext cx="1099931" cy="384314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Gemuk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EAF582B4-06C4-46EB-9D4C-70A9E4D446BB}"/>
              </a:ext>
            </a:extLst>
          </p:cNvPr>
          <p:cNvSpPr/>
          <p:nvPr/>
        </p:nvSpPr>
        <p:spPr>
          <a:xfrm>
            <a:off x="7871791" y="3134654"/>
            <a:ext cx="1099931" cy="530087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Burung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Gereja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DD29C7A-129E-458F-85BF-05250C6A4896}"/>
              </a:ext>
            </a:extLst>
          </p:cNvPr>
          <p:cNvSpPr/>
          <p:nvPr/>
        </p:nvSpPr>
        <p:spPr>
          <a:xfrm>
            <a:off x="7871791" y="3844162"/>
            <a:ext cx="1099931" cy="384314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Dokter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2EBA3A41-2557-40D2-809E-A2BD5C7F5DE9}"/>
              </a:ext>
            </a:extLst>
          </p:cNvPr>
          <p:cNvSpPr/>
          <p:nvPr/>
        </p:nvSpPr>
        <p:spPr>
          <a:xfrm>
            <a:off x="7871790" y="4448172"/>
            <a:ext cx="1099932" cy="3843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Persia</a:t>
            </a:r>
            <a:endParaRPr lang="en-US" dirty="0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DAA10B1A-36C0-4054-B7D0-AAE4034753F8}"/>
              </a:ext>
            </a:extLst>
          </p:cNvPr>
          <p:cNvSpPr/>
          <p:nvPr/>
        </p:nvSpPr>
        <p:spPr>
          <a:xfrm>
            <a:off x="4558365" y="4228476"/>
            <a:ext cx="1295202" cy="375619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Pahlawan</a:t>
            </a:r>
            <a:endParaRPr lang="en-US" dirty="0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3E96AD33-9A6F-4B8D-B985-69C1FFEDE3EE}"/>
              </a:ext>
            </a:extLst>
          </p:cNvPr>
          <p:cNvSpPr/>
          <p:nvPr/>
        </p:nvSpPr>
        <p:spPr>
          <a:xfrm>
            <a:off x="4558365" y="2898913"/>
            <a:ext cx="1295202" cy="375618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Tas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BA97D471-F34C-4F45-A553-E55517A78CD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020685" y="2238841"/>
            <a:ext cx="2477774" cy="716395"/>
          </a:xfrm>
          <a:prstGeom prst="rect">
            <a:avLst/>
          </a:prstGeom>
        </p:spPr>
      </p:pic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586079C0-67FA-4C63-B59E-0BED2D412EF1}"/>
              </a:ext>
            </a:extLst>
          </p:cNvPr>
          <p:cNvSpPr/>
          <p:nvPr/>
        </p:nvSpPr>
        <p:spPr>
          <a:xfrm>
            <a:off x="1328568" y="3117791"/>
            <a:ext cx="1862007" cy="583915"/>
          </a:xfrm>
          <a:prstGeom prst="round2Same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Selamat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tinggal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619261-2610-442C-A192-1D3D2C170D9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882569" y="4081761"/>
            <a:ext cx="3110952" cy="716395"/>
          </a:xfrm>
          <a:prstGeom prst="rect">
            <a:avLst/>
          </a:prstGeom>
        </p:spPr>
      </p:pic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059D6652-D027-4842-A2E5-919363D8C29D}"/>
              </a:ext>
            </a:extLst>
          </p:cNvPr>
          <p:cNvSpPr/>
          <p:nvPr/>
        </p:nvSpPr>
        <p:spPr>
          <a:xfrm>
            <a:off x="1328568" y="5063815"/>
            <a:ext cx="1921450" cy="516663"/>
          </a:xfrm>
          <a:prstGeom prst="round2Same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Tajikistan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82AC9-5775-4924-A120-AF46D3759BA3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3993521" y="5795135"/>
            <a:ext cx="4581902" cy="790409"/>
          </a:xfrm>
          <a:prstGeom prst="rect">
            <a:avLst/>
          </a:prstGeom>
        </p:spPr>
      </p:pic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7367D8BE-E062-4FC8-988E-3374F367B667}"/>
              </a:ext>
            </a:extLst>
          </p:cNvPr>
          <p:cNvSpPr/>
          <p:nvPr/>
        </p:nvSpPr>
        <p:spPr>
          <a:xfrm>
            <a:off x="9212679" y="5932007"/>
            <a:ext cx="1921450" cy="516663"/>
          </a:xfrm>
          <a:prstGeom prst="round2Same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Terima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kasih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885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F0C3-11F5-4BD1-8BAF-20B7A2C2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KOSA KATA (2)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C08B5B-8D83-4FF2-AAD6-5C7A250EA7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8563134" y="1885044"/>
            <a:ext cx="3166114" cy="2434810"/>
          </a:xfrm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691860CD-AB3B-47EF-B799-22C0191A0761}"/>
              </a:ext>
            </a:extLst>
          </p:cNvPr>
          <p:cNvSpPr/>
          <p:nvPr/>
        </p:nvSpPr>
        <p:spPr>
          <a:xfrm>
            <a:off x="6098572" y="2100773"/>
            <a:ext cx="1952718" cy="437018"/>
          </a:xfrm>
          <a:prstGeom prst="round2Same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Akhir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yang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pahit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2808B5E3-6366-4D6F-B4EE-226CE287B6B5}"/>
              </a:ext>
            </a:extLst>
          </p:cNvPr>
          <p:cNvSpPr/>
          <p:nvPr/>
        </p:nvSpPr>
        <p:spPr>
          <a:xfrm>
            <a:off x="6465678" y="2863998"/>
            <a:ext cx="1579332" cy="437018"/>
          </a:xfrm>
          <a:prstGeom prst="round2Same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Lebih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baik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6A42A836-5D67-42DE-813C-E0A1D3352DB7}"/>
              </a:ext>
            </a:extLst>
          </p:cNvPr>
          <p:cNvSpPr/>
          <p:nvPr/>
        </p:nvSpPr>
        <p:spPr>
          <a:xfrm>
            <a:off x="5973024" y="3627223"/>
            <a:ext cx="2071986" cy="437018"/>
          </a:xfrm>
          <a:prstGeom prst="round2Same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Pahit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tanpa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akhir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013572A-8B12-4920-A561-E639D77E74A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3466727" y="1733281"/>
            <a:ext cx="2094917" cy="21920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0EE6B0-5C84-469F-97ED-FE8538B249C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9054366" y="5075865"/>
            <a:ext cx="2568864" cy="886466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0E0960E1-8D48-426C-8CD2-BD28C43E008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3325515" y="4227356"/>
            <a:ext cx="2319941" cy="24348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97B44013-7B13-4A5D-B7F5-2D9918A7C00B}"/>
              </a:ext>
            </a:extLst>
          </p:cNvPr>
          <p:cNvSpPr/>
          <p:nvPr/>
        </p:nvSpPr>
        <p:spPr>
          <a:xfrm>
            <a:off x="7009017" y="5297809"/>
            <a:ext cx="1579332" cy="437018"/>
          </a:xfrm>
          <a:prstGeom prst="round2Same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Lumayan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C3C09D27-F7D9-4304-A95E-21F0FD16E10A}"/>
              </a:ext>
            </a:extLst>
          </p:cNvPr>
          <p:cNvSpPr/>
          <p:nvPr/>
        </p:nvSpPr>
        <p:spPr>
          <a:xfrm>
            <a:off x="1405671" y="6009250"/>
            <a:ext cx="1579332" cy="437018"/>
          </a:xfrm>
          <a:prstGeom prst="round2Same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Pintu</a:t>
            </a:r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/di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7492AF8F-7130-49E4-B286-A0CD4A726518}"/>
              </a:ext>
            </a:extLst>
          </p:cNvPr>
          <p:cNvSpPr/>
          <p:nvPr/>
        </p:nvSpPr>
        <p:spPr>
          <a:xfrm>
            <a:off x="1385793" y="5164552"/>
            <a:ext cx="1579332" cy="437018"/>
          </a:xfrm>
          <a:prstGeom prst="round2Same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Tanpa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E201E1B7-D6F8-4A28-9EE6-8ECCA837DC4C}"/>
              </a:ext>
            </a:extLst>
          </p:cNvPr>
          <p:cNvSpPr/>
          <p:nvPr/>
        </p:nvSpPr>
        <p:spPr>
          <a:xfrm>
            <a:off x="1385793" y="4319854"/>
            <a:ext cx="1579332" cy="437018"/>
          </a:xfrm>
          <a:prstGeom prst="round2Same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Nama</a:t>
            </a:r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168C1379-8636-4C4F-9B31-E88CB4B43D22}"/>
              </a:ext>
            </a:extLst>
          </p:cNvPr>
          <p:cNvSpPr/>
          <p:nvPr/>
        </p:nvSpPr>
        <p:spPr>
          <a:xfrm>
            <a:off x="1518091" y="3371506"/>
            <a:ext cx="1579332" cy="437018"/>
          </a:xfrm>
          <a:prstGeom prst="round2Same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Tidak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09F1BB51-EEA0-4968-8EA5-BDF4651006AF}"/>
              </a:ext>
            </a:extLst>
          </p:cNvPr>
          <p:cNvSpPr/>
          <p:nvPr/>
        </p:nvSpPr>
        <p:spPr>
          <a:xfrm>
            <a:off x="1518091" y="2579380"/>
            <a:ext cx="1579332" cy="437018"/>
          </a:xfrm>
          <a:prstGeom prst="round2Same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Iya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392D1C06-34A8-4204-A36D-81E2F8F32EF2}"/>
              </a:ext>
            </a:extLst>
          </p:cNvPr>
          <p:cNvSpPr/>
          <p:nvPr/>
        </p:nvSpPr>
        <p:spPr>
          <a:xfrm>
            <a:off x="1518091" y="1885606"/>
            <a:ext cx="1579332" cy="437018"/>
          </a:xfrm>
          <a:prstGeom prst="round2Same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Apakah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6202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1FFE-BE18-4988-BB86-344401BD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606214"/>
            <a:ext cx="10984435" cy="970450"/>
          </a:xfrm>
        </p:spPr>
        <p:txBody>
          <a:bodyPr/>
          <a:lstStyle/>
          <a:p>
            <a:r>
              <a:rPr lang="en-US" dirty="0"/>
              <a:t>KATA GANTI ORANG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8C9932-F44A-433C-B3FB-214F9E51EB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492019" y="2276061"/>
            <a:ext cx="1883578" cy="35814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E78896-D57E-4352-8A01-FCCA5746E6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3385761" y="2218911"/>
            <a:ext cx="2004774" cy="3638550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2E41F4-CA4A-4D21-AF97-88E3B9F7C7EE}"/>
              </a:ext>
            </a:extLst>
          </p:cNvPr>
          <p:cNvSpPr/>
          <p:nvPr/>
        </p:nvSpPr>
        <p:spPr>
          <a:xfrm>
            <a:off x="7365079" y="2623930"/>
            <a:ext cx="1372480" cy="55659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Aku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11EF05D-C190-43C5-AE01-EF28B92D1765}"/>
              </a:ext>
            </a:extLst>
          </p:cNvPr>
          <p:cNvSpPr/>
          <p:nvPr/>
        </p:nvSpPr>
        <p:spPr>
          <a:xfrm>
            <a:off x="7365079" y="3872947"/>
            <a:ext cx="1372480" cy="55659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Kamu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3460DD-0B77-4D7E-9AB8-005264743090}"/>
              </a:ext>
            </a:extLst>
          </p:cNvPr>
          <p:cNvSpPr/>
          <p:nvPr/>
        </p:nvSpPr>
        <p:spPr>
          <a:xfrm>
            <a:off x="7404805" y="5121964"/>
            <a:ext cx="1372480" cy="55659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Dia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D6AA6B-4180-4679-8F24-BB4BE97CC932}"/>
              </a:ext>
            </a:extLst>
          </p:cNvPr>
          <p:cNvSpPr/>
          <p:nvPr/>
        </p:nvSpPr>
        <p:spPr>
          <a:xfrm>
            <a:off x="1258821" y="5068956"/>
            <a:ext cx="1372480" cy="55659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Mereka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7384CB3-B9CA-4CDA-9306-07B3A914EC4E}"/>
              </a:ext>
            </a:extLst>
          </p:cNvPr>
          <p:cNvSpPr/>
          <p:nvPr/>
        </p:nvSpPr>
        <p:spPr>
          <a:xfrm>
            <a:off x="1258821" y="3846443"/>
            <a:ext cx="1372480" cy="55659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Kalian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E660B3-28E3-4A6D-AADE-E0E666F1E3F0}"/>
              </a:ext>
            </a:extLst>
          </p:cNvPr>
          <p:cNvSpPr/>
          <p:nvPr/>
        </p:nvSpPr>
        <p:spPr>
          <a:xfrm>
            <a:off x="1258821" y="2623930"/>
            <a:ext cx="1372480" cy="55659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Kami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3779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333</TotalTime>
  <Words>497</Words>
  <Application>Microsoft Office PowerPoint</Application>
  <PresentationFormat>Widescreen</PresentationFormat>
  <Paragraphs>133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Franklin Gothic Book</vt:lpstr>
      <vt:lpstr>Crop</vt:lpstr>
      <vt:lpstr>UTS BAHASA PERSIA DASAR </vt:lpstr>
      <vt:lpstr>HURUF ABJAD  PERSIA</vt:lpstr>
      <vt:lpstr>HURUF – HURUF YANG SAMA DALAM BAHASA FARSI</vt:lpstr>
      <vt:lpstr>CARA MEMBACA HURUF FARSI</vt:lpstr>
      <vt:lpstr>CONTOH CARA MEMBACA HURUF FARSI  </vt:lpstr>
      <vt:lpstr>CARA MERANGKAI KATA</vt:lpstr>
      <vt:lpstr>KOSA KATA (1)</vt:lpstr>
      <vt:lpstr>KOSA KATA (2)</vt:lpstr>
      <vt:lpstr>KATA GANTI ORANG</vt:lpstr>
      <vt:lpstr>TO BE POSITIF (+) Present</vt:lpstr>
      <vt:lpstr>TO BE (-) Present</vt:lpstr>
      <vt:lpstr>CONTOH TO BE (+)(-) Present</vt:lpstr>
      <vt:lpstr>KATA TANYA</vt:lpstr>
      <vt:lpstr>KALIMAT TANYA DAN JAWABANNYA (1)</vt:lpstr>
      <vt:lpstr>KALIMAT TANYA DAN JAWABANNYA (2)</vt:lpstr>
      <vt:lpstr>KALIMAT TANYA NEGATIF DENGAN JAWABAN POSITIF</vt:lpstr>
      <vt:lpstr>POSESSIVE PRONOUN</vt:lpstr>
      <vt:lpstr>SIMPLE PRESENT “TO HAVE”</vt:lpstr>
      <vt:lpstr>Kosa Kata (3)</vt:lpstr>
      <vt:lpstr>Kosa Kata (4)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UTS BAHASA PERSIA DASAR</dc:title>
  <dc:creator>Anisah Fajriawati</dc:creator>
  <cp:lastModifiedBy>Anisah Fajriawati</cp:lastModifiedBy>
  <cp:revision>57</cp:revision>
  <dcterms:created xsi:type="dcterms:W3CDTF">2018-03-22T11:53:32Z</dcterms:created>
  <dcterms:modified xsi:type="dcterms:W3CDTF">2018-03-29T05:33:45Z</dcterms:modified>
</cp:coreProperties>
</file>